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Medium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gSuk7hcekxgU0uSkRPib5x20GY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Medium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Medium-italic.fntdata"/><Relationship Id="rId27" Type="http://schemas.openxmlformats.org/officeDocument/2006/relationships/font" Target="fonts/Montserrat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italic.fntdata"/><Relationship Id="rId13" Type="http://schemas.openxmlformats.org/officeDocument/2006/relationships/font" Target="fonts/RobotoSlab-bold.fntdata"/><Relationship Id="rId35" Type="http://schemas.openxmlformats.org/officeDocument/2006/relationships/font" Target="fonts/HelveticaNeueLight-bold.fntdata"/><Relationship Id="rId12" Type="http://schemas.openxmlformats.org/officeDocument/2006/relationships/font" Target="fonts/RobotoSlab-regular.fntdata"/><Relationship Id="rId34" Type="http://schemas.openxmlformats.org/officeDocument/2006/relationships/font" Target="fonts/HelveticaNeueLight-regular.fntdata"/><Relationship Id="rId15" Type="http://schemas.openxmlformats.org/officeDocument/2006/relationships/font" Target="fonts/Roboto-bold.fntdata"/><Relationship Id="rId37" Type="http://schemas.openxmlformats.org/officeDocument/2006/relationships/font" Target="fonts/HelveticaNeueLight-boldItalic.fntdata"/><Relationship Id="rId14" Type="http://schemas.openxmlformats.org/officeDocument/2006/relationships/font" Target="fonts/Roboto-regular.fntdata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38" Type="http://customschemas.google.com/relationships/presentationmetadata" Target="meta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9c3c918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79c3c918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5.jpg"/><Relationship Id="rId5" Type="http://schemas.openxmlformats.org/officeDocument/2006/relationships/image" Target="../media/image7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267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Recursive feature elimination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 SelectKBest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Recursive feature elimination.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RECURSIVE FEATURE ELIMINATION (RFE)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method uses an external model (LM, LRM, KNN,...). 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starts with all features in the training set and iteratively removes features that are not significant (according to some coefficient or feature_importance, p_value in regression), until the specified number of features is reached.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time that a feature is discarded, the external model is re-fitted. This process is repeated until the specified number of features is reached.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9c3c91854_0_5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UNIVARIATE SELECTION METHOD: SelectKBest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79c3c91854_0_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79c3c91854_0_5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method takes an “scoring” function and a set of independent and dependents features (X,y).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each pair of Xi and y, computes the “score”.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Selects the k features with the best score. 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172B4D"/>
              </a:buClr>
              <a:buSzPts val="1600"/>
              <a:buFont typeface="Roboto"/>
              <a:buChar char="●"/>
            </a:pPr>
            <a:r>
              <a:rPr b="0" i="0" lang="en" sz="16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If the “score” is the Chi2, then the k features will be the ones with the highest Chi2 values. Remember that Chi2 measures if two categorical features are independent. The higher the Chi2 value, the  stronger the relationship.</a:t>
            </a:r>
            <a:endParaRPr b="0" i="0" sz="16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